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8"/>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311" r:id="rId43"/>
    <p:sldId id="312" r:id="rId44"/>
    <p:sldId id="313" r:id="rId45"/>
    <p:sldId id="314" r:id="rId46"/>
    <p:sldId id="26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7"/>
    <p:restoredTop sz="71216"/>
  </p:normalViewPr>
  <p:slideViewPr>
    <p:cSldViewPr snapToGrid="0" snapToObjects="1">
      <p:cViewPr varScale="1">
        <p:scale>
          <a:sx n="103" d="100"/>
          <a:sy n="103"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en-US"/>
        </a:p>
      </dgm:t>
    </dgm:pt>
    <dgm:pt modelId="{A681B842-FB70-4220-8BBA-F1D40F27740A}">
      <dgm:prSet/>
      <dgm:spPr/>
      <dgm:t>
        <a:bodyPr/>
        <a:lstStyle/>
        <a:p>
          <a:r>
            <a:rPr lang="en-US"/>
            <a:t>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pt>
    <dgm:pt modelId="{982E1C68-B7A3-D643-B865-2A948C480E3C}" type="sibTrans" cxnId="{B3E0EB77-ABBF-6A4A-BC42-21F140666217}">
      <dgm:prSet/>
      <dgm:spPr/>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pt>
    <dgm:pt modelId="{9209804A-3AC4-FC4F-9B19-F5EE65E36250}" type="sibTrans" cxnId="{421D8B7C-DB41-E945-86FF-DD3604BD4E60}">
      <dgm:prSet/>
      <dgm:spPr/>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2">
                <a:hueOff val="-489677"/>
                <a:satOff val="-10832"/>
                <a:lumOff val="-2157"/>
                <a:alphaOff val="0"/>
                <a:tint val="94000"/>
                <a:satMod val="105000"/>
                <a:lumMod val="102000"/>
              </a:schemeClr>
            </a:gs>
            <a:gs pos="100000">
              <a:schemeClr val="accent2">
                <a:hueOff val="-489677"/>
                <a:satOff val="-10832"/>
                <a:lumOff val="-2157"/>
                <a:alphaOff val="0"/>
                <a:shade val="74000"/>
                <a:satMod val="128000"/>
                <a:lumMod val="100000"/>
              </a:schemeClr>
            </a:gs>
          </a:gsLst>
          <a:lin ang="5400000" scaled="0"/>
        </a:gradFill>
        <a:ln w="9525" cap="flat" cmpd="sng" algn="ctr">
          <a:solidFill>
            <a:schemeClr val="accent2">
              <a:hueOff val="-489677"/>
              <a:satOff val="-10832"/>
              <a:lumOff val="-215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2">
            <a:tint val="40000"/>
            <a:alpha val="90000"/>
            <a:hueOff val="-398579"/>
            <a:satOff val="-14188"/>
            <a:lumOff val="-902"/>
            <a:alphaOff val="0"/>
          </a:schemeClr>
        </a:solidFill>
        <a:ln w="9525" cap="flat" cmpd="sng" algn="ctr">
          <a:solidFill>
            <a:schemeClr val="accent2">
              <a:tint val="40000"/>
              <a:alpha val="90000"/>
              <a:hueOff val="-398579"/>
              <a:satOff val="-14188"/>
              <a:lumOff val="-90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2">
                <a:hueOff val="-979354"/>
                <a:satOff val="-21663"/>
                <a:lumOff val="-4313"/>
                <a:alphaOff val="0"/>
                <a:tint val="94000"/>
                <a:satMod val="105000"/>
                <a:lumMod val="102000"/>
              </a:schemeClr>
            </a:gs>
            <a:gs pos="100000">
              <a:schemeClr val="accent2">
                <a:hueOff val="-979354"/>
                <a:satOff val="-21663"/>
                <a:lumOff val="-4313"/>
                <a:alphaOff val="0"/>
                <a:shade val="74000"/>
                <a:satMod val="128000"/>
                <a:lumMod val="100000"/>
              </a:schemeClr>
            </a:gs>
          </a:gsLst>
          <a:lin ang="5400000" scaled="0"/>
        </a:gradFill>
        <a:ln w="9525" cap="flat" cmpd="sng" algn="ctr">
          <a:solidFill>
            <a:schemeClr val="accent2">
              <a:hueOff val="-979354"/>
              <a:satOff val="-21663"/>
              <a:lumOff val="-431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2">
            <a:tint val="40000"/>
            <a:alpha val="90000"/>
            <a:hueOff val="-797157"/>
            <a:satOff val="-28376"/>
            <a:lumOff val="-1804"/>
            <a:alphaOff val="0"/>
          </a:schemeClr>
        </a:solidFill>
        <a:ln w="9525" cap="flat" cmpd="sng" algn="ctr">
          <a:solidFill>
            <a:schemeClr val="accent2">
              <a:tint val="40000"/>
              <a:alpha val="90000"/>
              <a:hueOff val="-797157"/>
              <a:satOff val="-28376"/>
              <a:lumOff val="-180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steps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12/1/21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12/1/21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Done Surveys</a:t>
            </a:r>
            <a:br>
              <a:rPr lang="en-US" dirty="0"/>
            </a:br>
            <a:r>
              <a:rPr lang="en-US" dirty="0"/>
              <a:t>Week 8/9/10: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0D6B8767-1758-6E48-A70D-EDC6E8973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3470500"/>
            <a:ext cx="647700" cy="647700"/>
          </a:xfrm>
          <a:prstGeom prst="rect">
            <a:avLst/>
          </a:prstGeom>
        </p:spPr>
      </p:pic>
      <p:pic>
        <p:nvPicPr>
          <p:cNvPr id="9" name="Graphic 8" descr="Checkbox Checked with solid fill">
            <a:extLst>
              <a:ext uri="{FF2B5EF4-FFF2-40B4-BE49-F238E27FC236}">
                <a16:creationId xmlns:a16="http://schemas.microsoft.com/office/drawing/2014/main" id="{40072573-4C28-6840-A2C1-CB6E00613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56964"/>
            <a:ext cx="647700" cy="647700"/>
          </a:xfrm>
          <a:prstGeom prst="rect">
            <a:avLst/>
          </a:prstGeom>
        </p:spPr>
      </p:pic>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11/12/14: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11: </a:t>
            </a:r>
            <a:r>
              <a:rPr lang="en-US" dirty="0"/>
              <a:t>Using Deep Learning and Evolutionary Algorithms for Time Series Forecasting · (First Half)</a:t>
            </a:r>
          </a:p>
          <a:p>
            <a:r>
              <a:rPr lang="en-US" b="1" dirty="0"/>
              <a:t>Week 12: </a:t>
            </a:r>
            <a:r>
              <a:rPr lang="en-US" dirty="0"/>
              <a:t>Using Deep Learning and Evolutionary Algorithms for Time Series Forecasting (Second Half)</a:t>
            </a:r>
            <a:endParaRPr lang="en-US" b="1" dirty="0"/>
          </a:p>
          <a:p>
            <a:r>
              <a:rPr lang="en-US" b="1" dirty="0"/>
              <a:t>Week 14: </a:t>
            </a:r>
            <a:r>
              <a:rPr lang="en-US" dirty="0"/>
              <a:t>Time Series Forecasting using Evolutionary Neural Network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244E6714-116E-4E4B-AD15-41A35B616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8" y="3446288"/>
            <a:ext cx="647700" cy="647700"/>
          </a:xfrm>
          <a:prstGeom prst="rect">
            <a:avLst/>
          </a:prstGeom>
        </p:spPr>
      </p:pic>
      <p:pic>
        <p:nvPicPr>
          <p:cNvPr id="9" name="Graphic 8" descr="Checkbox Checked with solid fill">
            <a:extLst>
              <a:ext uri="{FF2B5EF4-FFF2-40B4-BE49-F238E27FC236}">
                <a16:creationId xmlns:a16="http://schemas.microsoft.com/office/drawing/2014/main" id="{A33D62A8-0ED1-0242-ADCD-248895056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14788"/>
            <a:ext cx="647700" cy="647700"/>
          </a:xfrm>
          <a:prstGeom prst="rect">
            <a:avLst/>
          </a:prstGeom>
        </p:spPr>
      </p:pic>
    </p:spTree>
    <p:extLst>
      <p:ext uri="{BB962C8B-B14F-4D97-AF65-F5344CB8AC3E}">
        <p14:creationId xmlns:p14="http://schemas.microsoft.com/office/powerpoint/2010/main" val="222538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2589" y="4543809"/>
            <a:ext cx="914400" cy="914400"/>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246889207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28056775"/>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pic>
        <p:nvPicPr>
          <p:cNvPr id="68" name="Graphic 67" descr="Checkbox Checked with solid fill">
            <a:extLst>
              <a:ext uri="{FF2B5EF4-FFF2-40B4-BE49-F238E27FC236}">
                <a16:creationId xmlns:a16="http://schemas.microsoft.com/office/drawing/2014/main" id="{6491B566-369A-C548-993C-E1B3BEA9A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3550967"/>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4134752682"/>
              </p:ext>
            </p:extLst>
          </p:nvPr>
        </p:nvGraphicFramePr>
        <p:xfrm>
          <a:off x="4246121" y="161383"/>
          <a:ext cx="7732902" cy="350689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13</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3530789668"/>
                  </a:ext>
                </a:extLst>
              </a:tr>
              <a:tr h="679029">
                <a:tc>
                  <a:txBody>
                    <a:bodyPr/>
                    <a:lstStyle/>
                    <a:p>
                      <a:r>
                        <a:rPr lang="en-US" sz="1200" dirty="0"/>
                        <a:t>14</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pic>
        <p:nvPicPr>
          <p:cNvPr id="64" name="Graphic 63" descr="Checkbox Checked with solid fill">
            <a:extLst>
              <a:ext uri="{FF2B5EF4-FFF2-40B4-BE49-F238E27FC236}">
                <a16:creationId xmlns:a16="http://schemas.microsoft.com/office/drawing/2014/main" id="{36DF736C-E9C9-0C4D-BD69-E7BEAE7744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7267" y="591483"/>
            <a:ext cx="647700" cy="647700"/>
          </a:xfrm>
          <a:prstGeom prst="rect">
            <a:avLst/>
          </a:prstGeom>
        </p:spPr>
      </p:pic>
      <p:pic>
        <p:nvPicPr>
          <p:cNvPr id="65" name="Graphic 64" descr="Checkbox Checked with solid fill">
            <a:extLst>
              <a:ext uri="{FF2B5EF4-FFF2-40B4-BE49-F238E27FC236}">
                <a16:creationId xmlns:a16="http://schemas.microsoft.com/office/drawing/2014/main" id="{3C8C3C03-D23D-6C44-8FCE-2AE43D224F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0173" y="1397590"/>
            <a:ext cx="647700" cy="647700"/>
          </a:xfrm>
          <a:prstGeom prst="rect">
            <a:avLst/>
          </a:prstGeom>
        </p:spPr>
      </p:pic>
      <p:pic>
        <p:nvPicPr>
          <p:cNvPr id="66" name="Graphic 65" descr="Checkbox Checked with solid fill">
            <a:extLst>
              <a:ext uri="{FF2B5EF4-FFF2-40B4-BE49-F238E27FC236}">
                <a16:creationId xmlns:a16="http://schemas.microsoft.com/office/drawing/2014/main" id="{5E9B20D9-7C06-2A48-AD5E-C00E8ED6C3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0173" y="2203697"/>
            <a:ext cx="647700" cy="647700"/>
          </a:xfrm>
          <a:prstGeom prst="rect">
            <a:avLst/>
          </a:prstGeom>
        </p:spPr>
      </p:pic>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19193</TotalTime>
  <Words>5137</Words>
  <Application>Microsoft Macintosh PowerPoint</Application>
  <PresentationFormat>Widescreen</PresentationFormat>
  <Paragraphs>550</Paragraphs>
  <Slides>46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Done Surveys Week 8/9/10: SURVEY / SUMMARIES</vt:lpstr>
      <vt:lpstr>What's Next Week 11/12/14: SURVEY / SUMMARIES</vt:lpstr>
      <vt:lpstr>Concept</vt:lpstr>
      <vt:lpstr>Initial thoughts</vt:lpstr>
      <vt:lpstr>Newer concepts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71</cp:revision>
  <dcterms:created xsi:type="dcterms:W3CDTF">2020-11-22T18:41:05Z</dcterms:created>
  <dcterms:modified xsi:type="dcterms:W3CDTF">2021-12-01T20:39:24Z</dcterms:modified>
</cp:coreProperties>
</file>